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4" r:id="rId3"/>
    <p:sldId id="266" r:id="rId4"/>
    <p:sldId id="267" r:id="rId5"/>
    <p:sldId id="265" r:id="rId6"/>
    <p:sldId id="257" r:id="rId7"/>
    <p:sldId id="259" r:id="rId8"/>
    <p:sldId id="260" r:id="rId9"/>
    <p:sldId id="269" r:id="rId10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0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6E573-1882-FA32-029F-A3CD7187F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ADB7C1C-2264-540B-D529-EFD5760844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66DE328-BCF4-854E-1071-479B00404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A58A7-9EA4-447B-B5ED-398F4418A9ED}" type="datetimeFigureOut">
              <a:rPr lang="da-DK" smtClean="0"/>
              <a:t>26-06-2023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A7649D7-22C9-D827-537E-8F9132DF3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C792D6A-BF9C-623B-7BEE-036276F78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CDFDB-054A-442E-AFA0-8A8AE951D2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8017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A5A6E6-42C6-90A5-2659-AC326D394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0C2B4F9-826D-B30D-ECB9-A2A606419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9749478-FF0E-6E83-20E9-37BDAA851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A58A7-9EA4-447B-B5ED-398F4418A9ED}" type="datetimeFigureOut">
              <a:rPr lang="da-DK" smtClean="0"/>
              <a:t>26-06-2023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2FA52D-245A-8433-1DC9-7D341B89A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047264D-617D-C49A-D08E-68C67116C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CDFDB-054A-442E-AFA0-8A8AE951D2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784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3E1586F5-D039-1E10-F944-BCC0144E7F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68AB3F5-6EDE-64BD-1DD4-D08C083F1B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B726499-2B8C-351E-3EBD-A4C4ADC9F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A58A7-9EA4-447B-B5ED-398F4418A9ED}" type="datetimeFigureOut">
              <a:rPr lang="da-DK" smtClean="0"/>
              <a:t>26-06-2023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967A6AD-68AF-6001-032F-AC5C5F18B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D8E4536-D8AE-FAF6-DB70-89FE1F856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CDFDB-054A-442E-AFA0-8A8AE951D2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9940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FFF26C-1DF4-C733-E54F-3AC020023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75F0BB5-D349-1B9D-78AF-826C31D1B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6C68D70-BEE8-E399-F871-3A23907B7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A58A7-9EA4-447B-B5ED-398F4418A9ED}" type="datetimeFigureOut">
              <a:rPr lang="da-DK" smtClean="0"/>
              <a:t>26-06-2023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1CEC8DE-B721-F1D0-5A11-9E8E448A0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75E7F82-2FF8-07B9-DE11-55214E310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CDFDB-054A-442E-AFA0-8A8AE951D2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6717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63C66-8F62-16CE-B678-0EE8CFD10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A2D932D-810F-20C6-97BF-FD88D7317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920FB4B-0301-B8BF-A3E8-24A1E2B5F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A58A7-9EA4-447B-B5ED-398F4418A9ED}" type="datetimeFigureOut">
              <a:rPr lang="da-DK" smtClean="0"/>
              <a:t>26-06-2023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8346B4B-D45C-3058-9A82-EFE3BC909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DD59D5C-5328-5A08-8D37-0AFF4872F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CDFDB-054A-442E-AFA0-8A8AE951D2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0132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9A654B-DDF7-0944-F625-126BA2DD7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3A740D3-0C84-E7EF-924B-2B1280F704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546C8EC-E230-9CE7-D6C2-0A04E80A1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8971F86-DF1D-E75C-11FF-9EACE52DE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A58A7-9EA4-447B-B5ED-398F4418A9ED}" type="datetimeFigureOut">
              <a:rPr lang="da-DK" smtClean="0"/>
              <a:t>26-06-2023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B8BB7FA-8402-FE32-BC5A-33CFE5206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0AA563A-FF6E-8722-6B97-E06D6D19B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CDFDB-054A-442E-AFA0-8A8AE951D2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8735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3F82F4-8007-B665-AB50-993333D6D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02FE03F-9EAC-D666-035D-1D306AD54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B1B5090-DB72-7187-232E-3C734A96C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264D3BF-A38A-9E1A-9F6A-31745287CD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D78A6F5-B690-94ED-D920-CC2A6122B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F66AA57C-D6FA-5F96-5B40-E0F5450DA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A58A7-9EA4-447B-B5ED-398F4418A9ED}" type="datetimeFigureOut">
              <a:rPr lang="da-DK" smtClean="0"/>
              <a:t>26-06-2023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C039504D-99E3-AB43-757A-0DCAEC8FB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32935F8D-D228-87DD-AAC3-00B2100A5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CDFDB-054A-442E-AFA0-8A8AE951D2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8092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59ECA1-71E0-0649-EE24-1C1917C57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0C2CFB1-7CBA-B6CD-39E9-5C1C3F9B4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A58A7-9EA4-447B-B5ED-398F4418A9ED}" type="datetimeFigureOut">
              <a:rPr lang="da-DK" smtClean="0"/>
              <a:t>26-06-2023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57813DD-C9B3-5E9D-B001-6AAF7237B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0BCBAA14-D142-13ED-E9F5-DEA1C5E92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CDFDB-054A-442E-AFA0-8A8AE951D2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7012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80B9339-73D3-0BD3-7073-64C05AA1B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A58A7-9EA4-447B-B5ED-398F4418A9ED}" type="datetimeFigureOut">
              <a:rPr lang="da-DK" smtClean="0"/>
              <a:t>26-06-2023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C4C7631-2120-E349-7561-F58EE7B53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3DDF523-D636-2D70-304B-3338C8C86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CDFDB-054A-442E-AFA0-8A8AE951D2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15229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A23031-0CFF-B7F8-BE7F-4AC9395C7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1838D96-DEC8-6366-0475-9223E29F3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5C75F23-5B89-893A-CFC8-E5F133261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A058E93-8782-2077-3BE3-9FD0198C2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A58A7-9EA4-447B-B5ED-398F4418A9ED}" type="datetimeFigureOut">
              <a:rPr lang="da-DK" smtClean="0"/>
              <a:t>26-06-2023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8C2E0A5-D3FE-17BD-D3BD-0B426A16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8F86824-619A-E7CD-7140-5FB17B005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CDFDB-054A-442E-AFA0-8A8AE951D2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9280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3AFE2F-FEDE-5034-6635-4F737EFF1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09160F39-FFAA-39D8-B850-E235519CF3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48A0ABA-488D-D0C9-530E-2CB24F050D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CA5C6B1-DA6C-A921-7917-5B74D3F14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A58A7-9EA4-447B-B5ED-398F4418A9ED}" type="datetimeFigureOut">
              <a:rPr lang="da-DK" smtClean="0"/>
              <a:t>26-06-2023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EAF48AD-0BF1-CC72-D77A-A6C60B74F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141AEC9-7BAB-33B4-D46D-E1A906B6F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CDFDB-054A-442E-AFA0-8A8AE951D2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1328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E69994F-6425-DB8D-F86D-E1ADF26F0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8BF5EAD-AE8C-C901-7AE7-DA95B7407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863CB27-694F-2F1E-8537-68CC4A8977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A58A7-9EA4-447B-B5ED-398F4418A9ED}" type="datetimeFigureOut">
              <a:rPr lang="da-DK" smtClean="0"/>
              <a:t>26-06-2023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A90ACF8-26C0-0A6A-5B39-BB68135B7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4B1C370-8480-0929-C33C-FE12945175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CDFDB-054A-442E-AFA0-8A8AE951D2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509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græs, udendørs, himmel, felt&#10;&#10;Automatisk genereret beskrivelse">
            <a:extLst>
              <a:ext uri="{FF2B5EF4-FFF2-40B4-BE49-F238E27FC236}">
                <a16:creationId xmlns:a16="http://schemas.microsoft.com/office/drawing/2014/main" id="{70BDFEB8-73BD-83C9-9222-7D6E7D45F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307"/>
            <a:ext cx="12192000" cy="7140157"/>
          </a:xfr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7226A6D-BA93-D991-2A40-047CBE1BF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5300" dirty="0"/>
              <a:t>Fælles fynsk Life-ansøgning om EU-midler til biodiversiteten. </a:t>
            </a:r>
          </a:p>
        </p:txBody>
      </p:sp>
    </p:spTree>
    <p:extLst>
      <p:ext uri="{BB962C8B-B14F-4D97-AF65-F5344CB8AC3E}">
        <p14:creationId xmlns:p14="http://schemas.microsoft.com/office/powerpoint/2010/main" val="1099587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15C5285-4A15-C539-6EDF-03BF206E2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2413131-2F8C-754B-5448-021145772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2" y="0"/>
            <a:ext cx="12156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27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dsholder til indhold 4" descr="Et billede, der indeholder vand, fugl, udendørs, vandfugl&#10;&#10;Automatisk genereret beskrivelse">
            <a:extLst>
              <a:ext uri="{FF2B5EF4-FFF2-40B4-BE49-F238E27FC236}">
                <a16:creationId xmlns:a16="http://schemas.microsoft.com/office/drawing/2014/main" id="{184A8E8E-F4A7-6B0F-6FE5-92277A3F2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2" b="11254"/>
          <a:stretch/>
        </p:blipFill>
        <p:spPr>
          <a:xfrm>
            <a:off x="-1307259" y="-1034717"/>
            <a:ext cx="16544257" cy="962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12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64A953-9637-2EA8-5A94-AC5AC1618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 descr="Et billede, der indeholder fugl, udendørs, dag&#10;&#10;Automatisk genereret beskrivelse">
            <a:extLst>
              <a:ext uri="{FF2B5EF4-FFF2-40B4-BE49-F238E27FC236}">
                <a16:creationId xmlns:a16="http://schemas.microsoft.com/office/drawing/2014/main" id="{B011FE24-B3C2-78C7-1F56-92C9A3DC3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9" y="-1082843"/>
            <a:ext cx="10603324" cy="9119937"/>
          </a:xfrm>
        </p:spPr>
      </p:pic>
    </p:spTree>
    <p:extLst>
      <p:ext uri="{BB962C8B-B14F-4D97-AF65-F5344CB8AC3E}">
        <p14:creationId xmlns:p14="http://schemas.microsoft.com/office/powerpoint/2010/main" val="4265047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D5E55B-CBA5-14BC-F101-B54095D8B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endParaRPr lang="da-DK" sz="4000"/>
          </a:p>
        </p:txBody>
      </p:sp>
      <p:pic>
        <p:nvPicPr>
          <p:cNvPr id="5" name="Pladsholder til indhold 4" descr="Et billede, der indeholder fugl, udendørs, himmel&#10;&#10;Automatisk genereret beskrivelse">
            <a:extLst>
              <a:ext uri="{FF2B5EF4-FFF2-40B4-BE49-F238E27FC236}">
                <a16:creationId xmlns:a16="http://schemas.microsoft.com/office/drawing/2014/main" id="{271AB96E-1223-BC9D-3DAE-1A1E226AA2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"/>
          <a:stretch/>
        </p:blipFill>
        <p:spPr>
          <a:xfrm>
            <a:off x="1478025" y="-721412"/>
            <a:ext cx="9232899" cy="912854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D3F45DD-E8DA-B6DC-BADE-320183D32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81450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ladsholder til indhold 2">
            <a:extLst>
              <a:ext uri="{FF2B5EF4-FFF2-40B4-BE49-F238E27FC236}">
                <a16:creationId xmlns:a16="http://schemas.microsoft.com/office/drawing/2014/main" id="{DCC8F5F8-DC6F-2FEF-CC82-A9432E531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699" b="2511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82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 descr="Et billede, der indeholder græs, udendørs, himmel, vand&#10;&#10;Automatisk genereret beskrivelse">
            <a:extLst>
              <a:ext uri="{FF2B5EF4-FFF2-40B4-BE49-F238E27FC236}">
                <a16:creationId xmlns:a16="http://schemas.microsoft.com/office/drawing/2014/main" id="{D07DD16E-D0BD-74C4-EC47-C786DE42AD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7"/>
          <a:stretch/>
        </p:blipFill>
        <p:spPr>
          <a:xfrm>
            <a:off x="0" y="1282"/>
            <a:ext cx="1219200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38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B97A47-1FF8-27C9-C634-09B59F42B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4000"/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4D84FEE2-8DC5-0DE0-B521-D1DE3948A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D9DE395-6132-5A35-8073-C02785273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104" y="0"/>
            <a:ext cx="8882007" cy="700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7BE51B-E389-3FEC-D963-9A3C243FD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15B246E-9737-ED48-10A3-FFE07A0C3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FF3FEB2-3531-5AA8-4E07-2B4B3AE16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4" y="0"/>
            <a:ext cx="12139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010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8</Words>
  <Application>Microsoft Office PowerPoint</Application>
  <PresentationFormat>Widescreen</PresentationFormat>
  <Paragraphs>1</Paragraphs>
  <Slides>9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Office-tema</vt:lpstr>
      <vt:lpstr>Fælles fynsk Life-ansøgning om EU-midler til biodiversiteten.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 Ring på Ærø</dc:title>
  <dc:creator>Arne Bruun</dc:creator>
  <cp:lastModifiedBy>Vivian Banke Pedersen</cp:lastModifiedBy>
  <cp:revision>16</cp:revision>
  <dcterms:created xsi:type="dcterms:W3CDTF">2022-11-14T14:19:42Z</dcterms:created>
  <dcterms:modified xsi:type="dcterms:W3CDTF">2023-06-26T10:09:37Z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MetadataId">
    <vt:lpwstr>23000293023-33135119897235</vt:lpwstr>
  </property>
  <property fmtid="{D5CDD505-2E9C-101B-9397-08002B2CF9AE}" pid="3" name="DocumentNumber">
    <vt:lpwstr>D2023-6413</vt:lpwstr>
  </property>
  <property fmtid="{D5CDD505-2E9C-101B-9397-08002B2CF9AE}" pid="4" name="DocumentContentId">
    <vt:lpwstr>260A90732E4240D08193A92F6A4AADD9</vt:lpwstr>
  </property>
  <property fmtid="{D5CDD505-2E9C-101B-9397-08002B2CF9AE}" pid="5" name="DocumentReadOnly">
    <vt:lpwstr>True</vt:lpwstr>
  </property>
  <property fmtid="{D5CDD505-2E9C-101B-9397-08002B2CF9AE}" pid="6" name="IsNovaDocument">
    <vt:lpwstr>True</vt:lpwstr>
  </property>
</Properties>
</file>